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4"/>
  </p:normalViewPr>
  <p:slideViewPr>
    <p:cSldViewPr snapToGrid="0" snapToObjects="1">
      <p:cViewPr varScale="1">
        <p:scale>
          <a:sx n="102" d="100"/>
          <a:sy n="102" d="100"/>
        </p:scale>
        <p:origin x="1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283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54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2975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049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3239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037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7 = 7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7 = 70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7 = 77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7 = 84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855757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14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DD61B71-9C64-3F3E-4291-9C6BC2B5A780}"/>
              </a:ext>
            </a:extLst>
          </p:cNvPr>
          <p:cNvGrpSpPr/>
          <p:nvPr/>
        </p:nvGrpSpPr>
        <p:grpSpPr>
          <a:xfrm>
            <a:off x="7312044" y="3848652"/>
            <a:ext cx="268052" cy="868617"/>
            <a:chOff x="4692496" y="3030997"/>
            <a:chExt cx="311004" cy="1007804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D52AE7A-D9FC-4F21-FB0C-7765699C91EF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AF34BE3F-5431-E08D-39F9-D6A8644E2BFB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DD49FA18-2618-2EB2-EDFA-7F9BC45F27C0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32A3AD6B-0FD9-752D-AF02-68277F462F9B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5FBC51-4D5C-5E2A-C5C6-37E28953F838}"/>
              </a:ext>
            </a:extLst>
          </p:cNvPr>
          <p:cNvGrpSpPr/>
          <p:nvPr/>
        </p:nvGrpSpPr>
        <p:grpSpPr>
          <a:xfrm>
            <a:off x="2459930" y="3255316"/>
            <a:ext cx="268052" cy="1475710"/>
            <a:chOff x="5867841" y="2326624"/>
            <a:chExt cx="311004" cy="1712177"/>
          </a:xfrm>
        </p:grpSpPr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773E9A5F-25BC-EE07-9989-116DFD2A06A0}"/>
                </a:ext>
              </a:extLst>
            </p:cNvPr>
            <p:cNvSpPr/>
            <p:nvPr/>
          </p:nvSpPr>
          <p:spPr>
            <a:xfrm>
              <a:off x="5867841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7B22B201-45EE-20C7-A8D3-B0367D6AD9A8}"/>
                </a:ext>
              </a:extLst>
            </p:cNvPr>
            <p:cNvSpPr/>
            <p:nvPr/>
          </p:nvSpPr>
          <p:spPr>
            <a:xfrm>
              <a:off x="5867841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C52F8AF-C55B-C624-EFC9-7F6E786B6EFB}"/>
                </a:ext>
              </a:extLst>
            </p:cNvPr>
            <p:cNvSpPr/>
            <p:nvPr/>
          </p:nvSpPr>
          <p:spPr>
            <a:xfrm>
              <a:off x="5867841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6EC7B54-1505-A7DB-3D47-6CA27F5D7627}"/>
                </a:ext>
              </a:extLst>
            </p:cNvPr>
            <p:cNvSpPr/>
            <p:nvPr/>
          </p:nvSpPr>
          <p:spPr>
            <a:xfrm>
              <a:off x="5867841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E9AB14EF-B10A-09D3-1E13-E352EBC9BF01}"/>
                </a:ext>
              </a:extLst>
            </p:cNvPr>
            <p:cNvSpPr/>
            <p:nvPr/>
          </p:nvSpPr>
          <p:spPr>
            <a:xfrm>
              <a:off x="5867841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3C0F814-F388-E28A-6513-C697E426D522}"/>
                </a:ext>
              </a:extLst>
            </p:cNvPr>
            <p:cNvSpPr/>
            <p:nvPr/>
          </p:nvSpPr>
          <p:spPr>
            <a:xfrm>
              <a:off x="5867841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292F8B3B-228A-9A4F-3F50-15D3A39133CE}"/>
                </a:ext>
              </a:extLst>
            </p:cNvPr>
            <p:cNvSpPr/>
            <p:nvPr/>
          </p:nvSpPr>
          <p:spPr>
            <a:xfrm>
              <a:off x="5867841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FBDA80-58BB-5631-FE8E-484A5FE356CF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C3CAC1D5-C55B-D4C3-988F-E55CE33EB99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566271B-B725-BAB5-A113-AE1A0D78654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D2F3FD1C-3110-DE4B-B928-B37B49545BD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1B9039C8-52F3-17CA-96E0-C3147EB7201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2EF4F93E-D331-5ECE-495C-23F1FBFD0BB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BD8F0A6B-098F-CCB5-94A3-B566F7F7770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6CE12A34-9795-C892-0FBE-6277FFF0BB1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220F986-B026-C5E3-3E90-6B474F98BAA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E79283E6-FA5A-9EB6-0C84-E3E5F6B28E7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96D3766-B186-DAD9-9484-C8DE0D10819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696420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21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F39615-4627-44F2-BB6D-F4FDE6E9FE7B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BB658834-3306-BC57-71A9-A10FB643991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F782A4F9-17DD-07C4-C0A4-2DFB4CA1EF5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AC2757B-18ED-4A9A-C06D-84B79182DEA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124DDD30-7C63-C1FB-4772-D28561009B1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E46C52D-0DB8-B34A-DFA0-104018B5B17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62A51FBC-9320-FD7A-F3AB-AD37A7EFC95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DD6F837F-A78F-E74D-4E3F-AD3C51CCEE6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D31A1F0C-FD0B-E1F5-F17C-646C191FECD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D190E73E-5C6E-E9B6-B412-727DD8FE30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5D297C4D-B9F9-E228-1DF8-7626F4C892F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118B68F-BF4F-664D-9F96-675AF1D9F4BE}"/>
              </a:ext>
            </a:extLst>
          </p:cNvPr>
          <p:cNvGrpSpPr/>
          <p:nvPr/>
        </p:nvGrpSpPr>
        <p:grpSpPr>
          <a:xfrm>
            <a:off x="7303699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A4CCD5ED-7756-7642-4437-04496FD91AD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B5512126-DBFC-41BC-CEC1-D10FAF70619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25D848F6-86D7-250F-F2B5-E4F29DE3C01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4E9477D2-0EB8-2C90-DCE6-FD4AE9BB2A1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999ACE1F-5413-69A8-E8A0-B1847D56D43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6313DB13-5020-E427-3800-67702DA4EA4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BC23AA67-6631-207B-495F-9109BE400F6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B447834-4E2E-3C03-AB9D-C023AB89536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7EC0FAE9-2CB9-3831-8C8A-48D3FC7C3DE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FEA4A895-9E67-13FF-8940-F864D132968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8A40191-FCF3-6547-CCD4-59C559A0A233}"/>
              </a:ext>
            </a:extLst>
          </p:cNvPr>
          <p:cNvGrpSpPr/>
          <p:nvPr/>
        </p:nvGrpSpPr>
        <p:grpSpPr>
          <a:xfrm>
            <a:off x="2206862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D756990-338D-9EF9-5B50-BBD343F8853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9A06D0D7-0FFD-0711-C306-C8BD136B0FD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D8A40958-C420-3CFE-E34B-F7D61BACBC5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1296F1D4-3334-F4FF-A6D1-35117106C85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7D90460-DD97-A168-56FA-9E5881D55CD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6DB53C9E-9BC9-32AD-6468-A492FEF42ED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F9DD135-4208-8F77-8650-101BF2D76F3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7CE36F57-F35C-9131-32CC-7DED44A20FE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F0F1B887-D4EA-2284-503D-6F1DFD5496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002C324A-D18A-BA6F-B04A-55016794503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AC1BE00-4564-9A60-1600-4B28CF98DAB9}"/>
              </a:ext>
            </a:extLst>
          </p:cNvPr>
          <p:cNvGrpSpPr/>
          <p:nvPr/>
        </p:nvGrpSpPr>
        <p:grpSpPr>
          <a:xfrm>
            <a:off x="2567546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647A5452-F00B-AF69-8D82-D1EF94C4CE3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AE9364BE-3CB0-20FA-87D5-E5D91D828CD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1706608C-2EFF-E5A0-834A-EB915E475EB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9E25C110-BF5D-9839-FE17-88537342C25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8926C97-FECB-1706-F128-006AED95CCF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6B26D97-6279-2719-E0AE-91CABF455E8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60FC075-C531-DF0F-D534-92DC981F940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79A2828-7595-D63B-A7D3-5CCDDEE5E6F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E03BDE05-635A-84BC-80C2-7C4BECAFBEA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6EC8C86-3FF1-44AE-F41A-351AEE6D8EF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6" name="Cube 55">
            <a:extLst>
              <a:ext uri="{FF2B5EF4-FFF2-40B4-BE49-F238E27FC236}">
                <a16:creationId xmlns:a16="http://schemas.microsoft.com/office/drawing/2014/main" id="{C394B585-6734-1137-5029-711CD073744E}"/>
              </a:ext>
            </a:extLst>
          </p:cNvPr>
          <p:cNvSpPr/>
          <p:nvPr/>
        </p:nvSpPr>
        <p:spPr>
          <a:xfrm>
            <a:off x="2955831" y="4461264"/>
            <a:ext cx="268052" cy="268052"/>
          </a:xfrm>
          <a:prstGeom prst="cub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AFEC00F-21BD-AB2D-FB2C-15C7CB120813}"/>
              </a:ext>
            </a:extLst>
          </p:cNvPr>
          <p:cNvGrpSpPr/>
          <p:nvPr/>
        </p:nvGrpSpPr>
        <p:grpSpPr>
          <a:xfrm>
            <a:off x="7699138" y="3045721"/>
            <a:ext cx="268052" cy="1671548"/>
            <a:chOff x="6275660" y="2099406"/>
            <a:chExt cx="311004" cy="1939395"/>
          </a:xfrm>
        </p:grpSpPr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E4F3FEE2-E0C5-CE53-D837-9DB76EC897F3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C65B5A0D-057A-93B8-3A2C-1162DC74DC56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4FA0F3CF-C10A-E8A2-0288-09F164EFAB20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21F91D7E-4688-B815-92F3-4AF5FB1DA72F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2F47BEED-509A-54EE-7759-C6A92E5CFB19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D6495D20-F954-FE35-597D-FD169F99BB3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C0BEC7C8-0EAC-396E-889F-7CA775281DB7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719BEB3C-D64F-12A3-1B60-EB38C3B29EB6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47772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214B59F-FCF7-2E40-8EB4-6F941829C553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706392C2-DA61-B687-29FC-78870C3A34A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DE2D217C-A3C5-F7E5-1768-6712845E4E2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3D0C908E-D965-FD64-FA3E-142C28BC760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C6691BCE-BA40-66CD-E125-B9217CEB812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33841219-EECC-ED74-B99C-CD9A15D7C83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687ED7EC-61AD-B868-94CA-D78056D93BE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7D350851-AAE7-AC9B-9B9D-29399430B2C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876342FF-E63A-6BDA-1363-0381C48ACF5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2357796D-091C-EA36-E723-6B154840C7A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824568C2-6315-61DD-B7E1-929629DBAED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467EA0-637B-A4B3-29C2-F61B2842BDBA}"/>
              </a:ext>
            </a:extLst>
          </p:cNvPr>
          <p:cNvGrpSpPr/>
          <p:nvPr/>
        </p:nvGrpSpPr>
        <p:grpSpPr>
          <a:xfrm>
            <a:off x="7303699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FB984FD5-E56A-AB7F-DA49-3279AF9272F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2A939242-0610-129A-47D0-43B33742E78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D365765-BDC4-7347-04D6-AD4A7725A33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E621636-B8A1-1F8C-C6A6-6C374212658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D0A5F35-80AC-9BE5-F8A6-3DC4C5807D3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B1B452AA-7268-97DA-1797-42382427783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8C034352-0A95-DC4C-CDD5-A5A11B03858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9853A7C-7535-1B80-485D-74F095D782E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E0F541CE-21E8-2A56-237E-B022E5F5852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6BB1952A-DE0B-E789-A583-580527D4B54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5ACE808-F577-DACA-0E9A-E487A440A1A3}"/>
              </a:ext>
            </a:extLst>
          </p:cNvPr>
          <p:cNvGrpSpPr/>
          <p:nvPr/>
        </p:nvGrpSpPr>
        <p:grpSpPr>
          <a:xfrm>
            <a:off x="2206862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F90B0E68-2E95-FA1B-3197-5F24688285F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DDAE28A4-F24D-DB10-0FE8-E61EAF78E0D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4060BE3D-5B67-6388-F246-65A7388F013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3EFBFDC0-FBF0-5099-D7D7-6FC307DFFBD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AD451DF-452A-1553-68A2-DDB6687F693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FC060A5C-3E3D-59D6-6552-F5AA558A812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7FAC4723-5E47-74DD-454E-764E9DEBC12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D5DE3902-4C90-4513-8677-62938A8AC82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13F1E74-C12F-B214-585B-193F7791F8C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D3CFF0BE-72F4-0415-A2D7-00C9F0727C7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EC0BC61-4E89-2988-0FBA-357387756B1B}"/>
              </a:ext>
            </a:extLst>
          </p:cNvPr>
          <p:cNvGrpSpPr/>
          <p:nvPr/>
        </p:nvGrpSpPr>
        <p:grpSpPr>
          <a:xfrm>
            <a:off x="2567546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D994CEBA-5F3F-7C32-7B4A-786D50DDE97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5C9AD9C6-906E-D609-5585-B25615576BA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6C1A4F98-BF8E-BB2A-3037-B9E471E71AB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87B2DF85-AB8A-DF2C-D7BE-E25FF265693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F714911E-2AA3-6F7C-7012-1040D661584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37041DE8-3553-3C3A-1DB6-E5839008A6F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46BC0618-95AE-1748-CA89-25E4CEBF483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6D6EB6B0-DBAD-8855-C91D-8209BD67FD4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4BE31FC-62AB-0A68-950A-BA581F3DEB9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16B8AF57-9082-C06E-F838-15194D5906C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3D65C1E-EC92-E9AB-0A41-F8E812F65010}"/>
              </a:ext>
            </a:extLst>
          </p:cNvPr>
          <p:cNvGrpSpPr/>
          <p:nvPr/>
        </p:nvGrpSpPr>
        <p:grpSpPr>
          <a:xfrm>
            <a:off x="6220843" y="262016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E8202B5F-D2D7-DD33-9C12-DD95BB350CA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668609F2-B5C6-35C8-4E0E-354C83E92A2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13B85875-BD8F-A95A-4533-09185353F19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F8311356-BFB9-7514-B11B-757A5328FC4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A2FA6F73-7FDB-BC10-851D-279B2DD61F5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A1DC8E77-B86E-5CA3-7CE2-5A469950ECA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DDB0D202-7DCC-DA98-0E68-AE54930B318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BEEF0AAD-0AD9-F956-7F99-DCE47D647B7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42704E3F-FC7F-C544-BAB3-E0F66D57F0D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FC63351C-E5AC-7541-044C-3E07BFA0C49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A2FA5AC-409F-42AD-4B6B-9ECAB7095CBF}"/>
              </a:ext>
            </a:extLst>
          </p:cNvPr>
          <p:cNvGrpSpPr/>
          <p:nvPr/>
        </p:nvGrpSpPr>
        <p:grpSpPr>
          <a:xfrm>
            <a:off x="6581527" y="260850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6C236594-05D4-EF77-C441-488D2DF75CA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A2460FBC-7AFB-5890-E2AD-2B2A9972069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79076248-74DE-CD03-C662-5F1BE651E30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57C9B615-866E-F5DE-879E-DCA324B1B67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AD1EFAFB-6B98-86F1-06D0-C3486EC39BF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36B65942-70B6-AA5E-ADD9-CD76A3DB256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CF090D29-8D3A-27B4-5CD2-B5F4046C5C2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33561F8D-A979-831B-E9B5-87BC46A4669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2E36A059-4D69-2A9A-A8C3-09F7B062447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ACB16D0C-F583-A405-51A8-BB5DD5E412F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D6BE123-3300-D84C-8F72-6C9D5096FABC}"/>
              </a:ext>
            </a:extLst>
          </p:cNvPr>
          <p:cNvGrpSpPr/>
          <p:nvPr/>
        </p:nvGrpSpPr>
        <p:grpSpPr>
          <a:xfrm>
            <a:off x="1837326" y="262461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1A3E035A-956E-B4B0-73A1-C2E769B6508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88136E11-B2F8-9229-18D7-B87E41D01B7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1B21698E-F6E1-AD98-7B2D-47B0E9416AF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259B4B8F-52A9-0021-1EA7-7A9D7319631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4B5E9D2B-4BD5-6044-1580-7CA4C312DF7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C083099B-1F09-BAFD-69AA-2C3F6970955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86762409-073F-D69B-ED0E-B203E33B3FB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6244CFFF-A1E7-53DD-D6C8-6817F312319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38228E96-6D2F-F9E0-C321-0405FE1852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BBE118FE-44AF-6B4F-33CE-1EE0C3F277E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EA62089-5F84-EE26-DF8D-91BE05E48E85}"/>
              </a:ext>
            </a:extLst>
          </p:cNvPr>
          <p:cNvGrpSpPr/>
          <p:nvPr/>
        </p:nvGrpSpPr>
        <p:grpSpPr>
          <a:xfrm>
            <a:off x="7660244" y="4235191"/>
            <a:ext cx="268052" cy="470416"/>
            <a:chOff x="3876858" y="3478174"/>
            <a:chExt cx="311004" cy="54579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DB0D6E23-7675-49F4-B0AC-87755F9E3795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FA6E0E99-E6D6-736E-5946-61A9FAC80244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886335F-7C87-C441-D217-126E241FC546}"/>
              </a:ext>
            </a:extLst>
          </p:cNvPr>
          <p:cNvGrpSpPr/>
          <p:nvPr/>
        </p:nvGrpSpPr>
        <p:grpSpPr>
          <a:xfrm>
            <a:off x="2930995" y="3673306"/>
            <a:ext cx="268052" cy="1070982"/>
            <a:chOff x="5078936" y="2796206"/>
            <a:chExt cx="311004" cy="1242595"/>
          </a:xfrm>
        </p:grpSpPr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FC16AD28-B145-4F6E-C4FF-2BA67ACA7106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C07ACA5A-0A4D-67C2-A7B8-AFCAB8F4E276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F98A9BC4-C3EC-A5A5-68DC-0BA694E4C127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7A8E0311-BE38-37C5-0AE5-BEB6A491D99F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62E128D4-7562-326F-0CEC-385D2BAC0479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11802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49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D24076A-7351-4C45-31AA-883BC6A5B681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830D4C8F-D9A1-0D95-9173-6A5E10505BC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AA22821-CAEB-04AF-8647-A351EC26F1C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05D2F153-3EA3-AE6D-D8F8-909122E2AAE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71ADC73D-3B08-AA4E-9F16-C0F69EDF6F8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D34C8FB0-0125-3AFC-F5AA-5E0B33FE3AE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11250485-6784-2E99-CFFE-5C9D65AB683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A3CF1D5B-D643-7CB0-FB11-6C1F811BC5C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D071D0CF-A5CB-D578-4D12-68982D48C10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5CD7FA78-8348-09B0-3B48-93E04FB3AF9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F201A804-13E4-C40A-8876-F473BA77D44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5CBE36A-57B4-91FE-BF47-F0ECE5635291}"/>
              </a:ext>
            </a:extLst>
          </p:cNvPr>
          <p:cNvGrpSpPr/>
          <p:nvPr/>
        </p:nvGrpSpPr>
        <p:grpSpPr>
          <a:xfrm>
            <a:off x="7303699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DAAFF1F-F197-0EA2-0741-F953B2D80C9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6DF82381-FC32-DA03-0B81-FDC53B95F6D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DD26AFA1-2A41-6BCB-181E-05FE10B074B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91BA3423-A010-F64C-975B-85A64FDBD41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B230795-9A08-B24C-616A-053AA0F7D3E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55526D6F-917F-04AB-C3DD-33B8D801536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C1B75F9C-B23C-93E6-F059-B5E354A7BFB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D918F5EF-4B84-A5AE-46F0-BB9520BDFA4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899D7B45-DE88-BD51-3C94-69E32E7C346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A3BBC8C5-24A5-FD18-FF8C-84CF845C4DB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546A3D3-3B08-5EBD-B627-20496B49D4B8}"/>
              </a:ext>
            </a:extLst>
          </p:cNvPr>
          <p:cNvGrpSpPr/>
          <p:nvPr/>
        </p:nvGrpSpPr>
        <p:grpSpPr>
          <a:xfrm>
            <a:off x="2206862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D1E23A0-CCE4-83A4-03F0-695157E3618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95BDCC1D-7C71-7CD5-4834-1E564CEF9D0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9D986514-7801-FDE2-4495-0BD7588131F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54967990-DAA3-9849-F370-0C43E973C18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800372E-AAE9-90F0-95BD-A24CD6AA707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523F3D8E-60BA-0782-7DB4-D88E4E433BA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00EF3BFB-3B76-2655-C6BA-B3C3EEC7CAD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E4E1B2FB-F6B9-4A6D-9F3B-05D51833859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2B795BB9-A766-2954-6388-629AD0F51DD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B545CB07-431C-E2FE-DFDD-7F4B4D95A15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037F9B-B44F-201B-5453-13BED06E42FA}"/>
              </a:ext>
            </a:extLst>
          </p:cNvPr>
          <p:cNvGrpSpPr/>
          <p:nvPr/>
        </p:nvGrpSpPr>
        <p:grpSpPr>
          <a:xfrm>
            <a:off x="2567546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32D685F2-6B7F-05DC-EC93-A9D36B98C89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FDDB2A67-4A6C-80CC-1F2B-840B4157C5E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2170A5D5-5E33-C793-2D7B-85F5B68232B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06E6AFB8-E444-DB7F-0CEF-51AA95BC222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F977117D-46AA-5459-F58F-8E16890C0CE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771EF305-5237-8827-94FA-C14B36353E5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7CCB5219-5A31-A520-2848-D9E17AE7902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B25D98E9-4F01-3363-C50F-BB76CB36892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7913A314-0A76-341E-A6D6-1A652F82B5D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7B6282DA-F7F4-5B14-23CB-026D1926C50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253CF39-8C91-8A7E-E94C-18DCA6DF37E6}"/>
              </a:ext>
            </a:extLst>
          </p:cNvPr>
          <p:cNvGrpSpPr/>
          <p:nvPr/>
        </p:nvGrpSpPr>
        <p:grpSpPr>
          <a:xfrm>
            <a:off x="6220843" y="262016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742FE5F-4562-C11F-EE23-346F9348096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72A83F5D-D19C-E03A-2BFC-49997D67A90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CFFA3146-7A7B-16C0-1278-08F2960D4B0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B840A2C0-B6BF-6225-1472-6B445BFE589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7CACA823-F2A0-C330-AA7A-5BECFF31E1C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CA795063-45CC-501A-6EEA-6A77BA2035F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92303568-9055-B188-B451-419AA09A338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BB8B82DE-1753-BED5-418D-90A10A0A298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75910229-1E6C-9D7C-E0E3-61EDF60C331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4723C094-6787-22B8-478D-FD5636A1D3C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0DE1975-2C29-F501-FA43-3801DE60F400}"/>
              </a:ext>
            </a:extLst>
          </p:cNvPr>
          <p:cNvGrpSpPr/>
          <p:nvPr/>
        </p:nvGrpSpPr>
        <p:grpSpPr>
          <a:xfrm>
            <a:off x="6581527" y="260850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838D61B0-026A-715A-EF4F-371796BB9B2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CDFD4E4A-8D42-63E2-3360-79B2CD977A8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F369248E-120E-9EDA-37C0-C76B9FFF8C2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5BDBA72-2519-B8C3-F245-B60A0B12BEE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8FAA25F9-23A3-F24E-27C4-F1BE6F4FB8D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8DEBF9E0-9436-DE25-E2A5-2F37E80FD43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686452BF-43A8-DFED-8CAD-3AD3A556D48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9DCEAD8F-2A48-0AD7-9FCD-02B5686D8C7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65E8F0B7-CA5E-AA4F-7F69-AC6E7F5111B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37FCDA1D-DF65-545D-9E0C-83AD40E32E9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4DB53E6-BDDE-C87C-EFE9-302E207FBF14}"/>
              </a:ext>
            </a:extLst>
          </p:cNvPr>
          <p:cNvGrpSpPr/>
          <p:nvPr/>
        </p:nvGrpSpPr>
        <p:grpSpPr>
          <a:xfrm>
            <a:off x="1837326" y="262461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A0F298DC-9275-8050-0934-D851AA1F2FC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EE232844-604C-CB7C-0D81-837C3C88512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3F4BF9B3-B6DD-9A1B-5FAF-9579D5FD145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60EBACD6-70FA-46FE-EDD3-57C919C7846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83AFAEB9-16C9-6C5F-890E-584769A945D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F14B3391-98BD-283C-DAF8-91EABDAAF26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0A5C968B-E017-3292-E711-16A93B3D243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6831BF39-F4BB-7AA6-909C-317FB712697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E3D00C51-8254-FEFD-E261-3B0950814F9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BF70C5A0-C173-888F-231C-D51935188A0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2C798DC-8CE7-7E1C-3FA0-A1DE2C774BB8}"/>
              </a:ext>
            </a:extLst>
          </p:cNvPr>
          <p:cNvGrpSpPr/>
          <p:nvPr/>
        </p:nvGrpSpPr>
        <p:grpSpPr>
          <a:xfrm>
            <a:off x="7664379" y="2608506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F1F563C0-34B3-4709-10FB-6611D1567EC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9E1B7B5D-0A14-73E9-A564-5E7AB20D6EF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EF66C43F-58E4-EF4D-C5D0-C091071A521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7A4D2637-41A5-3CE1-0B48-350B71E3DDB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DF4E4914-76BC-3287-312A-5C585BCBACE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4F8AF6FE-EDF1-8B02-F602-766D266AB07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9F190B6B-B4F9-6669-0F1B-C0AE5B1D1DB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952BEA56-54E8-A372-C65B-0ACA733DE81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C73F31FA-9427-A840-1150-ED12B121B60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F182614D-6995-2063-0C7D-CB5949A2142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D60DFEAC-F3CF-D815-81E3-E37140FF393E}"/>
              </a:ext>
            </a:extLst>
          </p:cNvPr>
          <p:cNvGrpSpPr/>
          <p:nvPr/>
        </p:nvGrpSpPr>
        <p:grpSpPr>
          <a:xfrm>
            <a:off x="2928226" y="2643467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2E5BAA12-C342-B1E9-496C-A856FF112A1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B4AC7823-64B7-2055-8271-F69E2EA404B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E8C9B9DC-23FC-E373-9230-1B347B58926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F38CA431-6CAE-2B31-2190-64B3A69E614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9FBF8CAC-100A-917A-5B82-45C44D0AD3C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EB103B46-D0B8-B285-4622-8F2DB8D588C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F2F2D6E6-7F6D-7B7B-FAEB-CDDF38E8B37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D718FE05-906A-EFA4-97B5-D61E4E4D047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FE1B604F-F9FB-D106-92EB-BD28932803E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A28203EC-E301-B41B-13BE-97D15F108F7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7CEE9D2F-2BA0-5D96-C103-5C0FF0A8BC22}"/>
              </a:ext>
            </a:extLst>
          </p:cNvPr>
          <p:cNvGrpSpPr/>
          <p:nvPr/>
        </p:nvGrpSpPr>
        <p:grpSpPr>
          <a:xfrm>
            <a:off x="8025059" y="3457845"/>
            <a:ext cx="268052" cy="1273346"/>
            <a:chOff x="5460022" y="2561415"/>
            <a:chExt cx="311004" cy="1477386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AA545FD4-C698-6B2E-68D9-768E430C26AA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DA101508-2B67-E0BA-5EB7-646C2DEE8814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9D121FA9-ADFD-E8C8-3522-997EA44F9FE4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1ACB37BD-969F-4414-72CE-AFCCEF241066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830041B3-513C-CE84-3C39-C0186D659AF5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03B9526E-D50A-A64C-17FB-C7FAFE46D6FE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B955682-A33A-A99D-0314-1C76B4EC26A1}"/>
              </a:ext>
            </a:extLst>
          </p:cNvPr>
          <p:cNvGrpSpPr/>
          <p:nvPr/>
        </p:nvGrpSpPr>
        <p:grpSpPr>
          <a:xfrm>
            <a:off x="3307667" y="2857279"/>
            <a:ext cx="268052" cy="1873912"/>
            <a:chOff x="6662100" y="1864615"/>
            <a:chExt cx="311004" cy="2174186"/>
          </a:xfrm>
        </p:grpSpPr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0835B129-98F2-C1B6-FD27-BBE3C8D3620D}"/>
                </a:ext>
              </a:extLst>
            </p:cNvPr>
            <p:cNvSpPr/>
            <p:nvPr/>
          </p:nvSpPr>
          <p:spPr>
            <a:xfrm>
              <a:off x="666210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C4379B89-B460-B13C-7909-C0C93DEA25ED}"/>
                </a:ext>
              </a:extLst>
            </p:cNvPr>
            <p:cNvSpPr/>
            <p:nvPr/>
          </p:nvSpPr>
          <p:spPr>
            <a:xfrm>
              <a:off x="666210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57AF4A11-FC8E-B0D2-8AED-AEC1C5F340F6}"/>
                </a:ext>
              </a:extLst>
            </p:cNvPr>
            <p:cNvSpPr/>
            <p:nvPr/>
          </p:nvSpPr>
          <p:spPr>
            <a:xfrm>
              <a:off x="666210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Cube 121">
              <a:extLst>
                <a:ext uri="{FF2B5EF4-FFF2-40B4-BE49-F238E27FC236}">
                  <a16:creationId xmlns:a16="http://schemas.microsoft.com/office/drawing/2014/main" id="{1816B20C-318E-8D5E-D84D-A718C2E4E6D8}"/>
                </a:ext>
              </a:extLst>
            </p:cNvPr>
            <p:cNvSpPr/>
            <p:nvPr/>
          </p:nvSpPr>
          <p:spPr>
            <a:xfrm>
              <a:off x="666210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AA8DCB50-A97E-BEB8-715E-E8E2DC7A2D3E}"/>
                </a:ext>
              </a:extLst>
            </p:cNvPr>
            <p:cNvSpPr/>
            <p:nvPr/>
          </p:nvSpPr>
          <p:spPr>
            <a:xfrm>
              <a:off x="666210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5EB4F58C-7EF1-D378-7860-9EC226A525F2}"/>
                </a:ext>
              </a:extLst>
            </p:cNvPr>
            <p:cNvSpPr/>
            <p:nvPr/>
          </p:nvSpPr>
          <p:spPr>
            <a:xfrm>
              <a:off x="666210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75CA7A25-5B7B-94D5-56AD-9516B02AB56F}"/>
                </a:ext>
              </a:extLst>
            </p:cNvPr>
            <p:cNvSpPr/>
            <p:nvPr/>
          </p:nvSpPr>
          <p:spPr>
            <a:xfrm>
              <a:off x="666210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B03CA91B-4897-E8EE-A0AB-C9AC066B8D4D}"/>
                </a:ext>
              </a:extLst>
            </p:cNvPr>
            <p:cNvSpPr/>
            <p:nvPr/>
          </p:nvSpPr>
          <p:spPr>
            <a:xfrm>
              <a:off x="666210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DDAE1CB8-03AE-733F-7352-4CC5D2D43F3B}"/>
                </a:ext>
              </a:extLst>
            </p:cNvPr>
            <p:cNvSpPr/>
            <p:nvPr/>
          </p:nvSpPr>
          <p:spPr>
            <a:xfrm>
              <a:off x="6662100" y="18646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34372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30515E-5C8B-CE23-5A4C-2BAD73D285D5}"/>
              </a:ext>
            </a:extLst>
          </p:cNvPr>
          <p:cNvGrpSpPr/>
          <p:nvPr/>
        </p:nvGrpSpPr>
        <p:grpSpPr>
          <a:xfrm>
            <a:off x="6943015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9CF02FF6-4C9D-C40B-3523-D5D3D3C1F1D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31F7E437-E0A0-A86E-00C7-3C00031F3CC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06702647-C5DC-328C-D24F-852A2598669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A7D8D817-F8BE-1128-D816-8BB8E2F810A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EBCE1565-3B4E-FCC9-3025-45A859F4C60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088B35BC-9F42-2BBB-EED0-53FBE7C4790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2CE40F4-FE63-EA96-AFD9-9A1D432A25F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D3A7036E-79FE-A21B-14EE-3CBE28444B2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228D6992-8DE4-1F1C-80B8-AAF1FCABD4D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F2266E49-4069-7368-5202-0D2603B821C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CA7527E-F2FC-BAFB-1708-DC5BFAB696A2}"/>
              </a:ext>
            </a:extLst>
          </p:cNvPr>
          <p:cNvGrpSpPr/>
          <p:nvPr/>
        </p:nvGrpSpPr>
        <p:grpSpPr>
          <a:xfrm>
            <a:off x="7303699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D929E7D6-7EEB-5196-6ADF-1802DD47812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F5F556C0-C21D-2755-B147-28CA4270526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AD0F3895-BE85-AD7E-9B9B-27854CCBDE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5EE6C84-8ED5-093A-D982-659A3C53BE7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553DA66E-CDC8-6503-9D53-4D2C7A93DA3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48F3E405-2FA0-5F5A-E878-45F4CC984B6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F6664811-2423-2F4B-E502-D8247EBB8D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C815F721-1FF2-5C07-45D4-1E95BA01F89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AD12510C-AD96-9B17-3D39-7EB454AD751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B6E9D0D9-7DDD-80FE-8E90-1DBE130D95D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EFE4192-22C8-4D01-97AC-2EB227776937}"/>
              </a:ext>
            </a:extLst>
          </p:cNvPr>
          <p:cNvGrpSpPr/>
          <p:nvPr/>
        </p:nvGrpSpPr>
        <p:grpSpPr>
          <a:xfrm>
            <a:off x="2206862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6D57F435-5DFE-5258-A357-122C630D3C4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A31F9C3C-7113-B4DA-35CB-C687F267038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2D315C7D-BABB-9936-AB96-A0711B19161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4E9C67BA-A063-63D0-1616-853EF1CB5D7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9F97B9D-C129-9EB8-0B58-D3FFB2375EA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7F87D13D-D8A6-A495-A87A-FC58F196D47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2B61D5E-7A84-FDF2-C4C2-25C5155C250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D2DE8DE0-1588-CABF-BBBE-17999DEE5EA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DC8BDB1F-0C49-0990-3F32-960329A9AE5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139F6A37-1FF7-52A5-1D5A-3D948688F5F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4D93B4E-24B7-374A-E5B0-BAB3F26130A8}"/>
              </a:ext>
            </a:extLst>
          </p:cNvPr>
          <p:cNvGrpSpPr/>
          <p:nvPr/>
        </p:nvGrpSpPr>
        <p:grpSpPr>
          <a:xfrm>
            <a:off x="2567546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5316C282-448D-8C18-1D9F-A90121EA070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8A9A4FEA-924D-06FA-0F18-58A2633F07B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95ED30FB-D407-24A6-5FE5-74FFABD75E5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96BD2129-ABAA-D61F-63A5-0CB9A2090E3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01B34BF3-531E-E416-C72B-AB35A3BEE14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E6271535-01B0-46B9-120F-2307A66FC4F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CB5DB0AD-BEF6-F115-B6A8-FA2B2B70074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B64D668-1F93-3525-82BC-23FD1869375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F9A6F3A6-1C5E-BD4D-9025-61A653BC707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A0527A12-326D-D26A-46E8-A8AD2888D0D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CA99AD5-EF0A-B359-99A6-C914FBD96210}"/>
              </a:ext>
            </a:extLst>
          </p:cNvPr>
          <p:cNvGrpSpPr/>
          <p:nvPr/>
        </p:nvGrpSpPr>
        <p:grpSpPr>
          <a:xfrm>
            <a:off x="6220843" y="262016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3C69E85F-FC5F-F525-0BF5-01C525C5D39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E180715D-8A0E-7C7D-D54D-A2484E6536C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FE0420D-BB8A-5938-F7E1-FDD2F92F365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F7D161D3-C1FE-C57D-6143-1A67F8C10B2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AE613B33-6E00-656D-E70C-5C83C2DEAFF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5D963F25-1075-A35C-6A2A-200FC3116C8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AC3FB1EE-1FA7-CCCB-0FD4-F35845B50A2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BE8312E7-6B6C-0E28-C4DB-EEE1FC0DA7D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8B25FE31-89B3-98F6-0920-1E8C9DE4110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D66A6979-EBC5-FE21-0FBA-282DDF18CED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F731DFC-3BB9-BA00-AD79-520C95949B43}"/>
              </a:ext>
            </a:extLst>
          </p:cNvPr>
          <p:cNvGrpSpPr/>
          <p:nvPr/>
        </p:nvGrpSpPr>
        <p:grpSpPr>
          <a:xfrm>
            <a:off x="6581527" y="260850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7DA9C9D2-30FB-05EF-8320-8F4672293D6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BCEB1EBE-5626-AE80-64F2-EAEBE8116FE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34D22E47-115C-4EF1-74F0-FBFFD46631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C0474FA9-E5DF-7515-7057-0E08D414ED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22BE9EC1-482C-868E-2DFB-93B04C75957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35310781-BC12-4D1B-81C1-05ECB4F9A78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48137FC2-AEB4-7DD1-C734-A8548EDD488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E91374FD-66BE-D252-F9C8-856B448AB7D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91BB0339-7074-653D-D8F1-DE2C104F445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BF9E42E0-CA94-829C-8144-CB2C485E24B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75616C9-8EBF-8E7C-4821-4D58EC2182D9}"/>
              </a:ext>
            </a:extLst>
          </p:cNvPr>
          <p:cNvGrpSpPr/>
          <p:nvPr/>
        </p:nvGrpSpPr>
        <p:grpSpPr>
          <a:xfrm>
            <a:off x="1837326" y="262461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40D1E11-8128-71C6-ACB2-5F95A67BD6E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BD819D0F-2CBE-EA22-08DA-0D3BB858770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C9964F10-262D-2586-7A20-31E57865478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6A5E0C90-C45B-80DE-45CA-86F02A6E86D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C9E73071-E172-336D-9B91-64115705773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56C45CB2-00B7-CFA5-16C8-C9FDBFB9EE6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B7D92580-C1C3-61C0-0A2F-75F39379DF9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8A08CE84-B813-A4FD-625C-EC114346F0C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032E2BA0-7E85-2981-9786-4A4B939C4CC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669CECF8-A7DA-57CE-2EB0-076FB6E68CD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F00F809-AE11-F10D-9065-58E61B8E1453}"/>
              </a:ext>
            </a:extLst>
          </p:cNvPr>
          <p:cNvGrpSpPr/>
          <p:nvPr/>
        </p:nvGrpSpPr>
        <p:grpSpPr>
          <a:xfrm>
            <a:off x="7664379" y="2608506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7E16A655-1945-6099-7F5C-9C9501A8D28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F2ACB43A-682C-7DEA-EF0C-839056FF203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521D936A-8235-ECA4-1045-19F5BCCC345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382C9DA1-A9FD-970E-7590-AD80A077EDF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D9A1042E-B25A-F70F-4522-5BACC9C3B2C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EF2103DA-1571-DFA8-4412-7E3346B70F8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42728096-272A-5BA3-6F31-E35D4703DAB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908A4B9A-41F6-D77E-B374-B1B6E05C7BC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85BFA6CF-A9A0-2AE2-2F44-F60E48EB443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6353AC2E-9B3D-B50D-B907-5130F75DD80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D78F639-EFC8-35C6-F402-69B0B29F3901}"/>
              </a:ext>
            </a:extLst>
          </p:cNvPr>
          <p:cNvGrpSpPr/>
          <p:nvPr/>
        </p:nvGrpSpPr>
        <p:grpSpPr>
          <a:xfrm>
            <a:off x="2953437" y="2617129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B9A10902-F124-D2FB-D16C-70336C39665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251B236F-EB44-ECDB-0E3E-45EE1731605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52D5F968-977D-BEFB-21B4-C51F163657F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0BAF0086-8BF1-37B4-178C-46B3EBEA0D8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93DAEC1B-7C54-65DD-3C33-BEA89ED50B5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2C113B0C-6CAF-1D9C-28A8-CD6D89F9006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53670E98-DEC3-AD03-8ECC-8A10199FE30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79784DB2-7452-014D-EEB4-6C03F4C87E3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3E2FC02F-192B-3E48-82A2-2699F4C78FC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D7362AA4-69C6-5674-5AD5-48D5992198F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C38193A-D720-4A7C-B4C6-F30C533C81D4}"/>
              </a:ext>
            </a:extLst>
          </p:cNvPr>
          <p:cNvGrpSpPr/>
          <p:nvPr/>
        </p:nvGrpSpPr>
        <p:grpSpPr>
          <a:xfrm>
            <a:off x="8036915" y="259679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430690E1-7EEB-22BC-8E63-DD942A3899A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F8291A29-FC42-EB41-8279-5FBA7D80F7A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1DE622F4-F831-B916-71AA-BF8A99E4410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DD463911-29DF-68A4-DAA8-5F66FFB7E36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60D387B3-EB64-D249-A13F-8441306FE15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FE601F78-E073-3F2F-FEFF-0FF52173310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C9542D00-BA89-0F88-7F6F-231182C5E33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5EACA97A-F299-0A69-C786-3EA0704146F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004527BA-3324-E208-0105-F639D245ACF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1A899A37-5D46-8A4C-F3AA-4448B3AE0E0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9F0A0BE6-3C54-168E-323A-1554E6B2C42D}"/>
              </a:ext>
            </a:extLst>
          </p:cNvPr>
          <p:cNvGrpSpPr/>
          <p:nvPr/>
        </p:nvGrpSpPr>
        <p:grpSpPr>
          <a:xfrm>
            <a:off x="3300758" y="2591204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173C8C84-963A-D6EC-08B3-55E66104A9A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18C72430-DF2F-78DA-3BC2-B090BEC4776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B7ADE052-1232-D45B-CE7C-995836E9382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A869766C-84F3-5F31-4054-5CD9CAF94D4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527548E9-6DF9-CAB9-0A51-7076972D441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9B7EFC6E-A316-E391-563C-A1AD11C6344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156EEAD7-1671-E6D4-2594-463BF080060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30BDD1DE-D200-D844-4C26-90EA6C5948A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0E13C9E7-6088-EF81-1095-80121E9FB77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931C4477-E948-767A-BD9E-095E683C266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9FB7D34-28D6-64DE-7C62-B6BE3830C32B}"/>
              </a:ext>
            </a:extLst>
          </p:cNvPr>
          <p:cNvGrpSpPr/>
          <p:nvPr/>
        </p:nvGrpSpPr>
        <p:grpSpPr>
          <a:xfrm>
            <a:off x="8397595" y="2594923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625BBF2E-F3D5-2773-51F6-AB52AB1FA9A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BE828E89-16F3-9BBF-F612-7ABDB321663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D008CD40-29CE-384F-EA0C-574FCB43659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8E14ABC5-0452-530F-756F-9EA91623B6B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462478D2-432C-0A3C-4D54-BD2BABD04C6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5FE7D4BE-7A1C-0768-5EF8-994D944ADE9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3C73B9CA-BDF5-CF01-639C-97031AA96BD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5E34554A-6E54-F2B6-DED3-977E856FF75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FEB93617-5364-B850-F4CA-D09185AA5CE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74BDE714-3909-814D-C2FA-0B3A8CFB946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5A13ACC8-0000-7FE1-2B55-AC920B8A94D0}"/>
              </a:ext>
            </a:extLst>
          </p:cNvPr>
          <p:cNvGrpSpPr/>
          <p:nvPr/>
        </p:nvGrpSpPr>
        <p:grpSpPr>
          <a:xfrm>
            <a:off x="3661442" y="2617129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9AFD96A6-016A-E2A9-5D30-CDB8720556E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6A7222A1-4741-DA5F-0929-203943BCE8F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A646766A-DB08-F5DE-483D-4BE46127F93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052F5519-0A41-AA3A-5766-6EB47EAE380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821F1297-0A24-A533-FE64-3DFEC1E19EB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4441E6AE-E162-CC28-DD1C-20B53199D5B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BD5DA20E-832C-C3FE-257F-E0B6CDA5D53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6F6FC1D2-2726-487B-C84F-BDAA7E1CD57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C585980D-009F-344F-0113-BD7726EF791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C7ED768C-49C1-BB6C-70D2-35AA2781D9A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FFBEF38-0D5F-4544-E85F-A6BE7D0C8222}"/>
              </a:ext>
            </a:extLst>
          </p:cNvPr>
          <p:cNvGrpSpPr/>
          <p:nvPr/>
        </p:nvGrpSpPr>
        <p:grpSpPr>
          <a:xfrm>
            <a:off x="3996517" y="4057315"/>
            <a:ext cx="268052" cy="672780"/>
            <a:chOff x="4284677" y="3256617"/>
            <a:chExt cx="311004" cy="780586"/>
          </a:xfrm>
        </p:grpSpPr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E2A7558E-A369-4318-39D4-E376713A0A11}"/>
                </a:ext>
              </a:extLst>
            </p:cNvPr>
            <p:cNvSpPr/>
            <p:nvPr/>
          </p:nvSpPr>
          <p:spPr>
            <a:xfrm>
              <a:off x="4284677" y="3726199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7" name="Cube 156">
              <a:extLst>
                <a:ext uri="{FF2B5EF4-FFF2-40B4-BE49-F238E27FC236}">
                  <a16:creationId xmlns:a16="http://schemas.microsoft.com/office/drawing/2014/main" id="{6C5F70F2-52FC-63A7-9922-34DF665308DB}"/>
                </a:ext>
              </a:extLst>
            </p:cNvPr>
            <p:cNvSpPr/>
            <p:nvPr/>
          </p:nvSpPr>
          <p:spPr>
            <a:xfrm>
              <a:off x="4284677" y="3491408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8" name="Cube 157">
              <a:extLst>
                <a:ext uri="{FF2B5EF4-FFF2-40B4-BE49-F238E27FC236}">
                  <a16:creationId xmlns:a16="http://schemas.microsoft.com/office/drawing/2014/main" id="{828590B0-3DFE-5215-7862-F899D2E01B05}"/>
                </a:ext>
              </a:extLst>
            </p:cNvPr>
            <p:cNvSpPr/>
            <p:nvPr/>
          </p:nvSpPr>
          <p:spPr>
            <a:xfrm>
              <a:off x="4284677" y="325661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680431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69F9AB-D92D-30BB-7324-B061311368A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EB2975-C4EF-AD2A-769E-CABE19D11ACD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616E98-92EF-57E2-A3E6-BDE328FC3484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8773D3-1E98-BA5A-AAB9-F3EB34914A7B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57D36FC-A27C-6457-6853-DE329CE38CF4}"/>
              </a:ext>
            </a:extLst>
          </p:cNvPr>
          <p:cNvGrpSpPr/>
          <p:nvPr/>
        </p:nvGrpSpPr>
        <p:grpSpPr>
          <a:xfrm>
            <a:off x="6667902" y="259759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772792C8-1A41-C838-F9FC-33B4C2DDE8A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546BA920-335A-E482-DEE4-3AC34E59A52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83063878-9AA4-1B3A-5E39-68B868A5B6D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F72F73EA-1464-99AB-7BF5-EF16E53CB52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ABA5784-A972-1741-7ED5-939F9134DA5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1DF06469-8429-7D90-98DD-586577590CA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EE410A4-64A5-41BD-E538-F5DA8C652B1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2676EF8C-180D-B89D-AA41-A755C6EEE8E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B8D06275-B743-E361-6213-31226FDE8AE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26C507D3-F1C2-F6F3-95FC-B8AC3335536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1EF5B3F-10B4-D6D3-A086-A076C49CC24F}"/>
              </a:ext>
            </a:extLst>
          </p:cNvPr>
          <p:cNvGrpSpPr/>
          <p:nvPr/>
        </p:nvGrpSpPr>
        <p:grpSpPr>
          <a:xfrm>
            <a:off x="7028586" y="258593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A6A9141B-FF9C-1323-4D23-6AEF517D355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6DF2918C-7F82-6FB1-500A-AD974683293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1E34A82-FE9C-1CA6-ACCE-0F5EC8BAD43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69EC346-7EE7-8B52-66B0-815BF5548F5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FFF25D83-776B-7B32-442E-9801CDC9A7A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49F9EC0A-7D1F-DDB0-5A95-89DBA6F8C4C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1EA349A7-D8B6-2829-2FED-5778E5D61A0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F78E54C-8B00-A2B6-F2CE-AD9D687856B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62469681-F453-2DD2-F08F-2AD72C9359F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3A743AF1-6762-9D69-1C70-CBF4E1C5FAD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3CF5091-6580-016B-4F03-AA23734B594F}"/>
              </a:ext>
            </a:extLst>
          </p:cNvPr>
          <p:cNvGrpSpPr/>
          <p:nvPr/>
        </p:nvGrpSpPr>
        <p:grpSpPr>
          <a:xfrm>
            <a:off x="1931749" y="263255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D4A73789-7E8D-044F-3AAC-D13210559C2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4E5FF020-752A-2B55-FE25-1B0330BE4CA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5E8A6FFE-59E6-D703-2BB7-A9FFC894F48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D6710151-33E6-29E2-3CF2-CEF64AA1150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79DAD0BE-4E2A-C135-359B-E13A0327599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302505C5-6752-01D9-39A8-C5E8D704550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7AE2B8B6-F7FB-5F9F-3503-BA013BFA0EA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66C2B336-EDCB-38B9-9217-0F9E2AE39DD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A4282626-CF1A-2E80-CF02-C5B88486CE9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57ADFB52-5BE0-20F0-80DF-D09EC86725C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DAE3A85-E535-DF27-5580-D65634C7988A}"/>
              </a:ext>
            </a:extLst>
          </p:cNvPr>
          <p:cNvGrpSpPr/>
          <p:nvPr/>
        </p:nvGrpSpPr>
        <p:grpSpPr>
          <a:xfrm>
            <a:off x="2292433" y="2620894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4FBF809D-ECB2-A959-528B-FD02BF4FD91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811ABD60-028D-8184-8ADF-4EA07FBFAE5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21BE80A8-DCDB-2195-B0F5-A27D706B7F4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EF0C3888-4E59-65F8-830D-DA4158E0882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9C6654E2-7B06-8247-E092-2DF972D9A19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7FBC187-D8C9-11DD-97DB-247E69605CB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59931EE-649F-06BA-91D6-8B740DE2BE8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29F1CF9-7756-3D7E-D076-45913DF6139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ED114F25-53C6-F04D-6A57-38E5AFEF01B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FC55483B-819E-5287-6A2A-8D196659E83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AA41421-77B0-04E8-F45A-E3022DA46943}"/>
              </a:ext>
            </a:extLst>
          </p:cNvPr>
          <p:cNvGrpSpPr/>
          <p:nvPr/>
        </p:nvGrpSpPr>
        <p:grpSpPr>
          <a:xfrm>
            <a:off x="5945730" y="2620168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F0FF969-9D65-8890-A84D-8C13F15A584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6737CFFE-3022-A0A0-B707-85800A1A3F3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69CB0DE2-47DB-8ED9-D21A-4AC0FA9806F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E312A2F5-FB9E-E2B0-A7C6-78696B11FBE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39712E25-7CDB-D995-E836-D625AA1CD3B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0DC25AD9-716C-A88A-6958-4CDD66F3271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9F5F4FE8-8084-9905-6DAA-6EB972B86E2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84CC87E0-E5C7-9B11-D033-011B858808C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C6A4EA0D-D1A7-F53F-05F4-C25CAA263A3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EA2E944B-4790-C069-4323-41C522C25F9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7EFF075-608A-E112-C4F4-0EF28DC1FF4D}"/>
              </a:ext>
            </a:extLst>
          </p:cNvPr>
          <p:cNvGrpSpPr/>
          <p:nvPr/>
        </p:nvGrpSpPr>
        <p:grpSpPr>
          <a:xfrm>
            <a:off x="6306414" y="2608506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983BB751-4900-E830-F105-225F46E3727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98EEAD1E-5A03-F623-CC4D-C8C01B41315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72060DD-5053-FFF3-80B3-0B88B0C2062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822410A6-3A5B-9D1A-6A32-CA9BC8AF866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58052C1F-455F-65CF-34D3-42AC4E1C747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C76AD417-B763-38EF-7395-60A0215997E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0BEFDB2D-296D-BD06-262F-1719B90F603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D8E87BA4-AA14-B384-FBCC-70667AF390C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8FF5CCA8-8192-072E-2A28-E2E5FD8DDA4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65E26F5F-942C-25BE-737F-A6F75598D0A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2F4198F-F0F8-0490-2C12-86180876A0BC}"/>
              </a:ext>
            </a:extLst>
          </p:cNvPr>
          <p:cNvGrpSpPr/>
          <p:nvPr/>
        </p:nvGrpSpPr>
        <p:grpSpPr>
          <a:xfrm>
            <a:off x="1562213" y="262461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24A45CEE-5A8B-CD29-D9C5-FDDDC4FB595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9B528EF0-C9B7-B1B7-BE58-EF887BAEB2F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223AE384-3E33-8D16-20FB-B0649E78BEC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0A3838C4-99C9-5CFD-871A-EBD568B4807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4C97D991-05E2-215A-23EE-ACE4DD3A7D9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0055E2B7-118B-079A-CEE1-A18CA30D61F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F3643881-C91E-0097-AE96-903BF3637DC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A9878F54-DE0A-2A25-E13B-E0DE510C4AD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724D4C62-0313-DD1D-77AF-B0CAE9D0A50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EDA0A774-2D3F-5831-23FF-3CF969532FA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0EA1EFF-D651-1B15-1D37-09D36328D9E2}"/>
              </a:ext>
            </a:extLst>
          </p:cNvPr>
          <p:cNvGrpSpPr/>
          <p:nvPr/>
        </p:nvGrpSpPr>
        <p:grpSpPr>
          <a:xfrm>
            <a:off x="7389266" y="2608506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C72CD95B-8264-0B73-EB03-E1A800B38AE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4F21C2AB-930D-AF5B-D414-DE1199EF762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1EFAFDCA-AEC6-6C3D-FB35-26ECC51FDF1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67A6EEC8-E297-707B-D6C8-8C56F257AC1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21878F21-A401-1E21-3F3B-38FFAE1AFBB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686A50CA-C805-173D-1108-28C716380EB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8DF18C67-DD02-E2C0-0973-0D87DF81C3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82600693-B4C8-E4F1-F13B-8A7F6422319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F905F7E0-DE02-EA52-EE91-69664835913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4810B17B-700A-4868-47A0-6A53079A25A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978235B-9662-12CA-E646-7174CA0F7F58}"/>
              </a:ext>
            </a:extLst>
          </p:cNvPr>
          <p:cNvGrpSpPr/>
          <p:nvPr/>
        </p:nvGrpSpPr>
        <p:grpSpPr>
          <a:xfrm>
            <a:off x="2678324" y="2617129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918369A6-BAF8-FE8E-DE37-CFA00BD1FBC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12636967-E976-E820-93AC-CEADBE7253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F758ADE3-9E43-82F7-64F6-E55021B3DEB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735F28D7-032D-B18B-594F-161ACDC9E5D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A508CCA3-C736-D311-D7CA-293698163BA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E0ECAA39-44ED-9E1B-4788-8F8843C34BC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8C82321B-09CA-E905-1177-11F5179B09B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7304C9BB-75B1-DFC7-EC35-E47A14B486C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E9470485-91F7-C8C3-44D4-D32C77C9941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BE8BF6E4-35BF-E181-DE80-7A9A914CF5F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D87D0E9-2BB1-9606-A6BE-A032A2AFE830}"/>
              </a:ext>
            </a:extLst>
          </p:cNvPr>
          <p:cNvGrpSpPr/>
          <p:nvPr/>
        </p:nvGrpSpPr>
        <p:grpSpPr>
          <a:xfrm>
            <a:off x="7761802" y="259679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A3784A23-C17D-108E-6FE2-D2E9632A62A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3A4FF26A-2AD4-B5B0-A61A-9381113665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431C773C-49A2-5653-0FA2-AA2FFD96E23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D1F25AD5-FE0A-9BC7-2B03-84AFB960452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033A4F84-6014-78B9-4B0A-8561397E30E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086DB781-7B54-8CD6-F003-51E9BCDCEC2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5A5ED7C6-B939-A4F0-9852-8978562E21A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62430EAC-C931-5C27-A589-59A1AFA6678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65DCD275-A242-A527-221B-8595DC9AF1A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3E757769-3CE8-6700-34BF-59A1CE0C64D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4F07F664-0917-EE25-149F-75C5AAFB906E}"/>
              </a:ext>
            </a:extLst>
          </p:cNvPr>
          <p:cNvGrpSpPr/>
          <p:nvPr/>
        </p:nvGrpSpPr>
        <p:grpSpPr>
          <a:xfrm>
            <a:off x="3025645" y="2591204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64D2B646-A777-BED2-B0BC-5F0F249FC12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36CF19D9-5FDA-AD02-FA79-BBB86E35425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BE4932AC-BF5C-6C00-4E78-F40B476718B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193A3284-2D17-4180-DE58-68B51F03799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763268F0-5F8F-075F-2257-D3220EA72A1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979BFAEF-D5D3-31C8-599B-23E4ABB4454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55FE1022-CD31-B6A5-5A2B-82584D80A78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B61B5EE7-CE91-BAC1-AABB-D5989DD61A6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463105E6-2D71-4DC9-4467-9C2D0CF5381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F9EE41BE-717B-7FF9-A157-F7E7D443AB3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AB718EA-B3D4-CF2C-E053-55B4E4A57235}"/>
              </a:ext>
            </a:extLst>
          </p:cNvPr>
          <p:cNvGrpSpPr/>
          <p:nvPr/>
        </p:nvGrpSpPr>
        <p:grpSpPr>
          <a:xfrm>
            <a:off x="8122482" y="2594923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D393231F-8B35-D973-407E-606C6DA16FC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ABE20ABC-2F57-54CA-552D-4A8C3C03E72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2388EDF4-5F36-18FE-8510-2A725B0A2DA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6791EF5E-0DDF-C022-E44F-FDD5D1993B0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836AF49D-C392-30C5-250A-50C8FE47BA1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6E66FB3B-FA51-1213-8977-10203D4CBDE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7EC81661-4705-0111-9A4A-3986484D95F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44D707D2-331D-72E3-7686-49E6695821B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33C420C0-B8CB-2F5B-67D7-FFE1C7BDFF4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F42988CB-9F9A-6034-E1A8-B1AB8B73FCA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C8FB4A8-AD25-1247-77D4-260E62AD586B}"/>
              </a:ext>
            </a:extLst>
          </p:cNvPr>
          <p:cNvGrpSpPr/>
          <p:nvPr/>
        </p:nvGrpSpPr>
        <p:grpSpPr>
          <a:xfrm>
            <a:off x="3386329" y="2617129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EED9F59A-A2B3-A3AE-8A15-D7F8FB35E27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1797582D-78D1-D5D0-2F73-C948E1C11CC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C7F0ADBC-5787-AD6D-E5CA-0D92B908D47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B6048D1E-DA3A-8542-5938-66D11C95E4A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96A4BE99-5A63-0D6F-E8DB-53A8FC52B2C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1C9AB2FB-B914-80FA-BCF5-1E9A20B5607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1F99816A-9950-0FE5-93F9-50C5497E07D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4D674F4F-9542-5E41-036F-67A40603CF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CAA368EE-C7FA-04AA-B5D6-9FB76B35C79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4F1421F4-5A5A-7E09-9BA1-23CA3046687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5D13FDBC-F421-A912-9ED9-0D38329D1033}"/>
              </a:ext>
            </a:extLst>
          </p:cNvPr>
          <p:cNvGrpSpPr/>
          <p:nvPr/>
        </p:nvGrpSpPr>
        <p:grpSpPr>
          <a:xfrm>
            <a:off x="8477133" y="2591204"/>
            <a:ext cx="275113" cy="2119674"/>
            <a:chOff x="871018" y="1537848"/>
            <a:chExt cx="736556" cy="5674975"/>
          </a:xfrm>
        </p:grpSpPr>
        <p:sp>
          <p:nvSpPr>
            <p:cNvPr id="307" name="Cube 306">
              <a:extLst>
                <a:ext uri="{FF2B5EF4-FFF2-40B4-BE49-F238E27FC236}">
                  <a16:creationId xmlns:a16="http://schemas.microsoft.com/office/drawing/2014/main" id="{69D111BC-D43B-3837-26E5-0E9398F7A7F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8" name="Cube 307">
              <a:extLst>
                <a:ext uri="{FF2B5EF4-FFF2-40B4-BE49-F238E27FC236}">
                  <a16:creationId xmlns:a16="http://schemas.microsoft.com/office/drawing/2014/main" id="{1906029D-8220-C390-89FE-FE0C286D797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9" name="Cube 308">
              <a:extLst>
                <a:ext uri="{FF2B5EF4-FFF2-40B4-BE49-F238E27FC236}">
                  <a16:creationId xmlns:a16="http://schemas.microsoft.com/office/drawing/2014/main" id="{3CB9B7DF-AB01-5AC9-58C7-C13FEEB2EF0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0" name="Cube 309">
              <a:extLst>
                <a:ext uri="{FF2B5EF4-FFF2-40B4-BE49-F238E27FC236}">
                  <a16:creationId xmlns:a16="http://schemas.microsoft.com/office/drawing/2014/main" id="{26B4535D-A7AD-E68B-21BC-728FC7BCEA5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1" name="Cube 310">
              <a:extLst>
                <a:ext uri="{FF2B5EF4-FFF2-40B4-BE49-F238E27FC236}">
                  <a16:creationId xmlns:a16="http://schemas.microsoft.com/office/drawing/2014/main" id="{B18DFB22-62E5-2405-7C42-FDE27CC6610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2" name="Cube 311">
              <a:extLst>
                <a:ext uri="{FF2B5EF4-FFF2-40B4-BE49-F238E27FC236}">
                  <a16:creationId xmlns:a16="http://schemas.microsoft.com/office/drawing/2014/main" id="{6A06F078-D6C9-1895-4370-445DE118660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" name="Cube 312">
              <a:extLst>
                <a:ext uri="{FF2B5EF4-FFF2-40B4-BE49-F238E27FC236}">
                  <a16:creationId xmlns:a16="http://schemas.microsoft.com/office/drawing/2014/main" id="{9E9591AF-6062-9C38-B899-CB34870D85E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4" name="Cube 313">
              <a:extLst>
                <a:ext uri="{FF2B5EF4-FFF2-40B4-BE49-F238E27FC236}">
                  <a16:creationId xmlns:a16="http://schemas.microsoft.com/office/drawing/2014/main" id="{513FCAD9-7B60-A322-B61B-85B5D9BA4A4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5" name="Cube 314">
              <a:extLst>
                <a:ext uri="{FF2B5EF4-FFF2-40B4-BE49-F238E27FC236}">
                  <a16:creationId xmlns:a16="http://schemas.microsoft.com/office/drawing/2014/main" id="{353EFF62-B44C-C832-8C8D-DD119C027A2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6" name="Cube 315">
              <a:extLst>
                <a:ext uri="{FF2B5EF4-FFF2-40B4-BE49-F238E27FC236}">
                  <a16:creationId xmlns:a16="http://schemas.microsoft.com/office/drawing/2014/main" id="{0F902F50-01FA-051F-E6FA-6612764CB51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5C417BB7-3686-183D-6587-23729DB149E9}"/>
              </a:ext>
            </a:extLst>
          </p:cNvPr>
          <p:cNvGrpSpPr/>
          <p:nvPr/>
        </p:nvGrpSpPr>
        <p:grpSpPr>
          <a:xfrm>
            <a:off x="3740980" y="2613410"/>
            <a:ext cx="275113" cy="2119674"/>
            <a:chOff x="871018" y="1537848"/>
            <a:chExt cx="736556" cy="5674975"/>
          </a:xfrm>
        </p:grpSpPr>
        <p:sp>
          <p:nvSpPr>
            <p:cNvPr id="318" name="Cube 317">
              <a:extLst>
                <a:ext uri="{FF2B5EF4-FFF2-40B4-BE49-F238E27FC236}">
                  <a16:creationId xmlns:a16="http://schemas.microsoft.com/office/drawing/2014/main" id="{1F78E208-FB1F-8B91-4578-41BC6E1A162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9" name="Cube 318">
              <a:extLst>
                <a:ext uri="{FF2B5EF4-FFF2-40B4-BE49-F238E27FC236}">
                  <a16:creationId xmlns:a16="http://schemas.microsoft.com/office/drawing/2014/main" id="{1420042A-3A6D-E280-D4E2-C118520505F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" name="Cube 319">
              <a:extLst>
                <a:ext uri="{FF2B5EF4-FFF2-40B4-BE49-F238E27FC236}">
                  <a16:creationId xmlns:a16="http://schemas.microsoft.com/office/drawing/2014/main" id="{81587F5A-C961-DD9D-C669-2EA4B17B079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1" name="Cube 320">
              <a:extLst>
                <a:ext uri="{FF2B5EF4-FFF2-40B4-BE49-F238E27FC236}">
                  <a16:creationId xmlns:a16="http://schemas.microsoft.com/office/drawing/2014/main" id="{F21BF65F-B9AA-E3EC-F920-CEABBB44EE1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2" name="Cube 321">
              <a:extLst>
                <a:ext uri="{FF2B5EF4-FFF2-40B4-BE49-F238E27FC236}">
                  <a16:creationId xmlns:a16="http://schemas.microsoft.com/office/drawing/2014/main" id="{EE56B3A1-6C3D-B8BF-C4CA-6B83350FD49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3" name="Cube 322">
              <a:extLst>
                <a:ext uri="{FF2B5EF4-FFF2-40B4-BE49-F238E27FC236}">
                  <a16:creationId xmlns:a16="http://schemas.microsoft.com/office/drawing/2014/main" id="{F85EDD8F-6F96-0ACB-AAED-CF12B1AD032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4" name="Cube 323">
              <a:extLst>
                <a:ext uri="{FF2B5EF4-FFF2-40B4-BE49-F238E27FC236}">
                  <a16:creationId xmlns:a16="http://schemas.microsoft.com/office/drawing/2014/main" id="{D1B59E4A-3084-DFAF-4F62-398B62BFF6E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5" name="Cube 324">
              <a:extLst>
                <a:ext uri="{FF2B5EF4-FFF2-40B4-BE49-F238E27FC236}">
                  <a16:creationId xmlns:a16="http://schemas.microsoft.com/office/drawing/2014/main" id="{CD09BB68-B754-0D65-11CE-26E4870B16D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6" name="Cube 325">
              <a:extLst>
                <a:ext uri="{FF2B5EF4-FFF2-40B4-BE49-F238E27FC236}">
                  <a16:creationId xmlns:a16="http://schemas.microsoft.com/office/drawing/2014/main" id="{4686E9A2-8644-F254-4AF4-65BE4ED7663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7" name="Cube 326">
              <a:extLst>
                <a:ext uri="{FF2B5EF4-FFF2-40B4-BE49-F238E27FC236}">
                  <a16:creationId xmlns:a16="http://schemas.microsoft.com/office/drawing/2014/main" id="{7EDB0915-C1E4-39B2-8BB0-93A17537059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4758DF9A-14BB-212A-8DA1-E92E22C28313}"/>
              </a:ext>
            </a:extLst>
          </p:cNvPr>
          <p:cNvGrpSpPr/>
          <p:nvPr/>
        </p:nvGrpSpPr>
        <p:grpSpPr>
          <a:xfrm>
            <a:off x="8791897" y="3863156"/>
            <a:ext cx="268052" cy="868617"/>
            <a:chOff x="4692496" y="3030997"/>
            <a:chExt cx="311004" cy="1007804"/>
          </a:xfrm>
        </p:grpSpPr>
        <p:sp>
          <p:nvSpPr>
            <p:cNvPr id="329" name="Cube 328">
              <a:extLst>
                <a:ext uri="{FF2B5EF4-FFF2-40B4-BE49-F238E27FC236}">
                  <a16:creationId xmlns:a16="http://schemas.microsoft.com/office/drawing/2014/main" id="{2D6641DB-0549-8EB4-FC49-E2C843890ACA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0" name="Cube 329">
              <a:extLst>
                <a:ext uri="{FF2B5EF4-FFF2-40B4-BE49-F238E27FC236}">
                  <a16:creationId xmlns:a16="http://schemas.microsoft.com/office/drawing/2014/main" id="{472137D1-E3AA-CF44-EA82-E8E47120B260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1" name="Cube 330">
              <a:extLst>
                <a:ext uri="{FF2B5EF4-FFF2-40B4-BE49-F238E27FC236}">
                  <a16:creationId xmlns:a16="http://schemas.microsoft.com/office/drawing/2014/main" id="{4E63CE6D-5D69-FE8E-2368-E72D28C788A1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2" name="Cube 331">
              <a:extLst>
                <a:ext uri="{FF2B5EF4-FFF2-40B4-BE49-F238E27FC236}">
                  <a16:creationId xmlns:a16="http://schemas.microsoft.com/office/drawing/2014/main" id="{1A2DBC6B-BF13-FF1D-F743-11AAA0966D74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04E5E193-880B-325B-70EA-B6B6C86BEB02}"/>
              </a:ext>
            </a:extLst>
          </p:cNvPr>
          <p:cNvGrpSpPr/>
          <p:nvPr/>
        </p:nvGrpSpPr>
        <p:grpSpPr>
          <a:xfrm>
            <a:off x="4113979" y="3241559"/>
            <a:ext cx="268052" cy="1475710"/>
            <a:chOff x="5867841" y="2326624"/>
            <a:chExt cx="311004" cy="1712177"/>
          </a:xfrm>
        </p:grpSpPr>
        <p:sp>
          <p:nvSpPr>
            <p:cNvPr id="334" name="Cube 333">
              <a:extLst>
                <a:ext uri="{FF2B5EF4-FFF2-40B4-BE49-F238E27FC236}">
                  <a16:creationId xmlns:a16="http://schemas.microsoft.com/office/drawing/2014/main" id="{A8C63A26-5D98-603B-02B4-2203F52512C5}"/>
                </a:ext>
              </a:extLst>
            </p:cNvPr>
            <p:cNvSpPr/>
            <p:nvPr/>
          </p:nvSpPr>
          <p:spPr>
            <a:xfrm>
              <a:off x="5867841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5" name="Cube 334">
              <a:extLst>
                <a:ext uri="{FF2B5EF4-FFF2-40B4-BE49-F238E27FC236}">
                  <a16:creationId xmlns:a16="http://schemas.microsoft.com/office/drawing/2014/main" id="{08A9FD57-E58A-D2C9-C927-DCAA1EB73F39}"/>
                </a:ext>
              </a:extLst>
            </p:cNvPr>
            <p:cNvSpPr/>
            <p:nvPr/>
          </p:nvSpPr>
          <p:spPr>
            <a:xfrm>
              <a:off x="5867841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6" name="Cube 335">
              <a:extLst>
                <a:ext uri="{FF2B5EF4-FFF2-40B4-BE49-F238E27FC236}">
                  <a16:creationId xmlns:a16="http://schemas.microsoft.com/office/drawing/2014/main" id="{7E3C525A-384D-D3F1-8145-BB65FFEC25CB}"/>
                </a:ext>
              </a:extLst>
            </p:cNvPr>
            <p:cNvSpPr/>
            <p:nvPr/>
          </p:nvSpPr>
          <p:spPr>
            <a:xfrm>
              <a:off x="5867841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7" name="Cube 336">
              <a:extLst>
                <a:ext uri="{FF2B5EF4-FFF2-40B4-BE49-F238E27FC236}">
                  <a16:creationId xmlns:a16="http://schemas.microsoft.com/office/drawing/2014/main" id="{9DE8943A-B0AC-BFC7-CBF2-FF3CAD652F7A}"/>
                </a:ext>
              </a:extLst>
            </p:cNvPr>
            <p:cNvSpPr/>
            <p:nvPr/>
          </p:nvSpPr>
          <p:spPr>
            <a:xfrm>
              <a:off x="5867841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8" name="Cube 337">
              <a:extLst>
                <a:ext uri="{FF2B5EF4-FFF2-40B4-BE49-F238E27FC236}">
                  <a16:creationId xmlns:a16="http://schemas.microsoft.com/office/drawing/2014/main" id="{764F8AF2-4917-3581-CF96-4CCCF1B79ADE}"/>
                </a:ext>
              </a:extLst>
            </p:cNvPr>
            <p:cNvSpPr/>
            <p:nvPr/>
          </p:nvSpPr>
          <p:spPr>
            <a:xfrm>
              <a:off x="5867841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9" name="Cube 338">
              <a:extLst>
                <a:ext uri="{FF2B5EF4-FFF2-40B4-BE49-F238E27FC236}">
                  <a16:creationId xmlns:a16="http://schemas.microsoft.com/office/drawing/2014/main" id="{88F3ED2E-0737-1EE4-8726-B3BB67354DD2}"/>
                </a:ext>
              </a:extLst>
            </p:cNvPr>
            <p:cNvSpPr/>
            <p:nvPr/>
          </p:nvSpPr>
          <p:spPr>
            <a:xfrm>
              <a:off x="5867841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0" name="Cube 339">
              <a:extLst>
                <a:ext uri="{FF2B5EF4-FFF2-40B4-BE49-F238E27FC236}">
                  <a16:creationId xmlns:a16="http://schemas.microsoft.com/office/drawing/2014/main" id="{6E19DDD7-5393-E183-449A-F547BAFB0F28}"/>
                </a:ext>
              </a:extLst>
            </p:cNvPr>
            <p:cNvSpPr/>
            <p:nvPr/>
          </p:nvSpPr>
          <p:spPr>
            <a:xfrm>
              <a:off x="5867841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41088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7 = 14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29124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7 = 21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403620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7 = 28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515372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7 = 35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949494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7 = 42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478873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7 = 49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24395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7 = 56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82313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7077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7 = 63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977173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5928</TotalTime>
  <Words>270</Words>
  <Application>Microsoft Macintosh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17</cp:revision>
  <dcterms:created xsi:type="dcterms:W3CDTF">2022-02-01T11:05:46Z</dcterms:created>
  <dcterms:modified xsi:type="dcterms:W3CDTF">2023-06-20T12:19:31Z</dcterms:modified>
</cp:coreProperties>
</file>